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0D9E-E2C9-4D7D-9738-45F4ECD0250A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D2059-AF25-4BB2-AC1E-1F1B9470C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1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0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9B7F-3353-4C9F-AF8B-89BA7023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6ED48-B475-43F1-8315-90462755C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274CE-3F87-4EF1-B25E-2BE92330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68665-49DA-4E75-A547-E6ED3F00C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94ED-C325-4E12-AEE0-6D39495D5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2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E445-0F6B-4684-BCFD-CBC6440D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E131C2-F16E-4551-9488-5A47B50C6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F694D-26FD-4718-B7BF-2EB2EBA4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48FB8-31F3-4F20-94B0-91736A4C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E87DF-04A3-45F6-B6C9-68F47008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05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7CCEE-615F-4A14-918C-4964AD8B0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3D6AA-5C2B-439E-8D80-50A156882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AF43E-2191-47BB-807B-0B70A2BE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62180-04FF-416A-8B2F-21B5BDD52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FB488-C2D1-4E45-AE11-FB85362C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8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E73E-62A8-4909-80C6-CC9CB178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BAEF1-04DF-4062-AFE3-442F55914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B6C59-8F38-4256-9BBF-9F939A3A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A2273-5A7F-44B5-A993-A4120524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7A24-EDC2-42A0-9599-F2876077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0A313-FD02-4E15-ACAF-5FBD8EC50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1C6AA7-5F0F-4A70-8C1A-9C8D57A3C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3943D-CCBA-4EF1-A171-006BA471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8A9D-CB1A-4D86-94E4-8DFEEAD9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28DBA-A4B9-4D42-8985-1CFF326EE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8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96D5-C9D2-40BA-8DD5-411D19CC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BE974-324B-4A7C-8550-913E4468A1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9C5C8-28EA-4FA4-8708-EFAF5C1F1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E1B60-4984-481B-BF08-3A91256EB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4D3C0C-5CA3-4385-A55D-5CC531028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D408-EAD6-481A-89DB-24CA9C03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4ACD-732C-4489-A851-CB4975BF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1D1F4-62C1-4A42-BA66-50B7C6219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1E239-A04C-4154-A6A6-15748AFD2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10DC1-21B7-487E-B1DE-8199751A40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556F56-2BC9-4744-A576-645C1F070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BAB88-0C4F-43C3-A7C0-55BA96D37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7C74B-1093-4C1A-BA1F-38A9E0E0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F20FF-A580-46D6-880B-5E2C73DF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FB1FE-5137-4D6F-AAD1-C10A4B9EA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7D7917-C81C-405B-AE10-1510F253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C71D4-0DC7-4BCD-B860-6C61052A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ABFE0-D26D-492C-90F8-E859C146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7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072E-91AD-4608-82B2-AF4ED2F5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A6076-7FE2-4B15-8FB2-131FF99B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ABBAC-7A89-431E-B650-BCAB2A24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1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DCA7-AC7C-477F-B7B8-B64F25B61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21658-8845-47AC-9F7B-D53A40E93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FED944-F5C4-487F-A861-86E32F905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34CC-F526-430A-8F6C-8DECE3FA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74BA1-34D2-45C3-8494-D90B6482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507AB-9A30-4B98-A02A-4A19163F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4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4F2D9-8251-4D53-97E7-3384F9A6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255440-D72F-473F-8F3A-CC62CECBD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4624A5-7656-48DD-B39B-79E6303E5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51FD4-26C4-4425-8CCE-6CD6943D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F0B80-928A-4F58-8B7F-C2AFC024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54778-61CA-488A-8CC8-B95BDBAA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1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5229EF-1AA8-43E8-A874-1ADE6C6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0EFA9C-6974-436B-B49E-802FD19F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34825-6A87-42A4-8291-922C6BB19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ACC4-7700-4146-9EC1-2C2907025370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3FF8-4C71-47B9-AA29-8AB885179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CBCC4-064E-4975-8C9B-0161522E5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F91A-7B42-42BF-92F7-1406A3EDE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06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35168" y="3157656"/>
            <a:ext cx="1323363" cy="13192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14441" y="4247227"/>
            <a:ext cx="1809658" cy="17351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79637" y="915530"/>
            <a:ext cx="2317213" cy="24053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79637" y="3343567"/>
            <a:ext cx="1432193" cy="969485"/>
            <a:chOff x="3765930" y="126765"/>
            <a:chExt cx="1432193" cy="969485"/>
          </a:xfrm>
        </p:grpSpPr>
        <p:sp>
          <p:nvSpPr>
            <p:cNvPr id="8" name="Rectangle 7"/>
            <p:cNvSpPr/>
            <p:nvPr/>
          </p:nvSpPr>
          <p:spPr>
            <a:xfrm>
              <a:off x="3765930" y="831845"/>
              <a:ext cx="1432193" cy="26440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986267" y="126765"/>
              <a:ext cx="991518" cy="70508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7571056" y="5000374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557712" y="326101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58366" y="6107277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426854" y="564436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973966" y="4728265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 rot="5400000">
            <a:off x="8377671" y="1954314"/>
            <a:ext cx="245583" cy="622449"/>
          </a:xfrm>
          <a:prstGeom prst="triangle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3539952">
            <a:off x="9306699" y="5289515"/>
            <a:ext cx="90090" cy="1595874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7839707">
            <a:off x="8389619" y="117217"/>
            <a:ext cx="91440" cy="1596626"/>
          </a:xfrm>
          <a:prstGeom prst="rect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011828" y="3596841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338132" y="1923014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035001" y="1493074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819730" y="2862941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665034" y="2747072"/>
            <a:ext cx="154236" cy="14733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l="54567" t="37383" r="32090" b="26159"/>
          <a:stretch/>
        </p:blipFill>
        <p:spPr>
          <a:xfrm>
            <a:off x="1524001" y="12291"/>
            <a:ext cx="1599261" cy="24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138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harktop</dc:creator>
  <cp:lastModifiedBy>j harktop</cp:lastModifiedBy>
  <cp:revision>1</cp:revision>
  <dcterms:created xsi:type="dcterms:W3CDTF">2019-01-09T16:39:03Z</dcterms:created>
  <dcterms:modified xsi:type="dcterms:W3CDTF">2019-01-09T16:44:02Z</dcterms:modified>
</cp:coreProperties>
</file>