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EE8ED-0D5A-42B9-A056-1CFFC2CFDF5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DE53F-F0FD-45E1-9A62-C3E358EE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14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March Color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8A5A-D755-4E7A-A11D-0605CD9A91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4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FBECA-AD36-44DD-9AE9-E7DFE17C5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567EF-90BE-49CD-BC99-0DFB23ABE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F3DB2-B502-495F-A14D-0B569559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63F-6C56-40D9-A67D-054EC444149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001AE-A15F-4C49-AE24-DD80A8093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1F4C6-FC9B-4359-9985-3EAC3B65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DC88-5746-4830-9D66-F54ACFBAE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E3A72-D410-4B1A-8C82-D554FB49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D1C0C-B8C4-4222-B70B-2185DC156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0C8CF-8BBD-455C-AB3B-8ED4A169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63F-6C56-40D9-A67D-054EC444149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9067-BD5E-47A8-9B32-45B817E49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3D7B1-1DCA-4D65-9C14-B4EB8E4FB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DC88-5746-4830-9D66-F54ACFBAE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7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83A625-B1F8-419C-A414-D8ACA9E6F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FA5DEC-6648-4AD6-9647-6A313D871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90E71-9120-4AF2-89FC-60E806BDA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63F-6C56-40D9-A67D-054EC444149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3D464-0B85-4EFC-9FE4-1DB38B510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1D577-29A9-48BC-9424-CAAF3AF0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DC88-5746-4830-9D66-F54ACFBAE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6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E012-E3F8-453A-A71C-E1399741C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0E867-970B-42BF-A8C1-EECA39FE5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32CB2-5707-4A39-80FD-A5B7D9FC8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63F-6C56-40D9-A67D-054EC444149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4125C-5AD9-4FDC-AB87-0622065F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10C0F-9278-44E2-8D18-64E9DC8B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DC88-5746-4830-9D66-F54ACFBAE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2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A581-DBD5-4737-93B1-0D28E952A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BAEA6-7087-479F-9068-D86489A70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90229-9D11-4CD7-BAA0-B1518D8E2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63F-6C56-40D9-A67D-054EC444149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64D37-CC2A-47AB-A2E7-124F57D4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FB7B7-02E7-4429-93BD-3E45A727B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DC88-5746-4830-9D66-F54ACFBAE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6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3DBE0-8EF6-4740-9A64-32CB03C71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A45A9-92A6-433B-B50F-CF8C212FE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A116-FF3D-4E01-AD23-64E5B72C4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2F44D-8EDB-4235-802A-C38088B11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63F-6C56-40D9-A67D-054EC444149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6E9EA-63CF-4155-885C-0B2F3E85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E43B8-0F0C-49E8-B2F4-27461E59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DC88-5746-4830-9D66-F54ACFBAE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0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A980B-33F3-44CA-A520-D6B8C938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94385-72DB-4987-A21F-A9C45B4C8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F32D8-33F5-4EA3-8958-E26445125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3976E-DEBA-44A2-AEF5-95CF0E592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B670D4-989C-48C0-B674-1AB63B8FE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84837A-064B-4AE5-B612-15C904BD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63F-6C56-40D9-A67D-054EC444149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A742A4-3876-4B83-AF7E-083911B61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0EF9BE-33E7-4D68-A0E4-F7A77670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DC88-5746-4830-9D66-F54ACFBAE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9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7B77D-37FE-4EA3-A679-0A4ECF2F1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F66DE-9199-470F-A263-CA2D086E3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63F-6C56-40D9-A67D-054EC444149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8D707-78C3-426B-BE1D-2A13278F5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D4B90-9196-4974-9E88-0B1B6941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DC88-5746-4830-9D66-F54ACFBAE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4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A7ECF3-8EF2-4EA8-B9CF-11CBEB8DF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63F-6C56-40D9-A67D-054EC444149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CCDE-E94A-4AC7-B1E7-2FFBB58E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9D772-606A-4273-9964-92285263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DC88-5746-4830-9D66-F54ACFBAE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1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1D17-5414-41F1-A37D-0EA89C93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4ADEC-0788-4B59-A41D-03649194D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ECA07-C8CC-4826-9286-4895ED1C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65C34-4A6E-4307-A3B0-A8240D61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63F-6C56-40D9-A67D-054EC444149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2613A-6AC1-451D-9947-5E0DDF0B3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5F335-D141-4713-8294-238B98AA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DC88-5746-4830-9D66-F54ACFBAE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686A3-57AC-40D5-8030-23C92B885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02C0AA-702D-4BA6-94A7-F86D231CB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DB42E6-B08D-47F5-AD8E-35A607221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9A31B-6DEB-4F66-BF3A-FBAEE2BD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63F-6C56-40D9-A67D-054EC444149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BA2E8-37B3-4E5A-BEB6-03576AEAC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F3779-C16F-4EDE-A098-3F64003F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DC88-5746-4830-9D66-F54ACFBAE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6F1654-07CF-4126-9FDE-8BABA212B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9F8FE-6C72-43CC-A60C-F17FD0AEA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FE9D4-E5F5-46AE-A5FE-39FC9675D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CF63F-6C56-40D9-A67D-054EC444149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FB550-B258-48A6-A0F4-E84DB9DFA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AC6B7-DE7C-48F9-B758-3983CD44A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2DC88-5746-4830-9D66-F54ACFBAE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6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3307408"/>
            <a:ext cx="9137914" cy="135130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2160144" y="3438183"/>
            <a:ext cx="4688597" cy="2820292"/>
          </a:xfrm>
          <a:prstGeom prst="flowChartMagneticDisk">
            <a:avLst/>
          </a:prstGeom>
          <a:solidFill>
            <a:srgbClr val="6633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77083" y="2153000"/>
            <a:ext cx="517793" cy="374574"/>
          </a:xfrm>
          <a:prstGeom prst="rect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52825" y="1672928"/>
            <a:ext cx="517793" cy="374574"/>
          </a:xfrm>
          <a:prstGeom prst="rect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13032" y="4633201"/>
            <a:ext cx="1008043" cy="63897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04816" y="3197385"/>
            <a:ext cx="1008043" cy="63897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536516" y="6238498"/>
            <a:ext cx="1008043" cy="63897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10648" y="3797101"/>
            <a:ext cx="1008043" cy="63897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09403" y="6070221"/>
            <a:ext cx="1008043" cy="63897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038" y="4633201"/>
            <a:ext cx="1008043" cy="63897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76137" y="4753920"/>
            <a:ext cx="1008043" cy="63897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59245" y="3933303"/>
            <a:ext cx="1008043" cy="63897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524001" y="5427891"/>
            <a:ext cx="1008043" cy="63897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623210" y="3770791"/>
            <a:ext cx="1008043" cy="63897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768039" y="3119779"/>
            <a:ext cx="1008043" cy="63897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33093" y="2972252"/>
            <a:ext cx="1008043" cy="63897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641191" y="5469301"/>
            <a:ext cx="1008043" cy="63897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lock Arc 20"/>
          <p:cNvSpPr/>
          <p:nvPr/>
        </p:nvSpPr>
        <p:spPr>
          <a:xfrm rot="20228727">
            <a:off x="5966138" y="3056364"/>
            <a:ext cx="4654631" cy="1663594"/>
          </a:xfrm>
          <a:prstGeom prst="blockArc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lock Arc 21"/>
          <p:cNvSpPr/>
          <p:nvPr/>
        </p:nvSpPr>
        <p:spPr>
          <a:xfrm rot="20228727">
            <a:off x="4154758" y="2327154"/>
            <a:ext cx="4654631" cy="1663594"/>
          </a:xfrm>
          <a:prstGeom prst="blockArc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Block Arc 22"/>
          <p:cNvSpPr/>
          <p:nvPr/>
        </p:nvSpPr>
        <p:spPr>
          <a:xfrm rot="20228727">
            <a:off x="4851278" y="2925684"/>
            <a:ext cx="4654631" cy="1663594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lock Arc 23"/>
          <p:cNvSpPr/>
          <p:nvPr/>
        </p:nvSpPr>
        <p:spPr>
          <a:xfrm rot="20228727">
            <a:off x="5008422" y="1215705"/>
            <a:ext cx="4654631" cy="1663594"/>
          </a:xfrm>
          <a:prstGeom prst="blockArc">
            <a:avLst/>
          </a:prstGeom>
          <a:solidFill>
            <a:srgbClr val="F9990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Block Arc 24"/>
          <p:cNvSpPr/>
          <p:nvPr/>
        </p:nvSpPr>
        <p:spPr>
          <a:xfrm rot="20228727">
            <a:off x="4974971" y="656220"/>
            <a:ext cx="4654296" cy="1664208"/>
          </a:xfrm>
          <a:prstGeom prst="blockArc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Block Arc 25"/>
          <p:cNvSpPr/>
          <p:nvPr/>
        </p:nvSpPr>
        <p:spPr>
          <a:xfrm rot="20228727">
            <a:off x="2672399" y="1545961"/>
            <a:ext cx="4654631" cy="1663594"/>
          </a:xfrm>
          <a:prstGeom prst="blockArc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12-Point Star 26"/>
          <p:cNvSpPr/>
          <p:nvPr/>
        </p:nvSpPr>
        <p:spPr>
          <a:xfrm>
            <a:off x="8343779" y="99642"/>
            <a:ext cx="2198254" cy="2321866"/>
          </a:xfrm>
          <a:prstGeom prst="star1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/>
          <a:srcRect l="51970" t="37065" r="29492" b="33164"/>
          <a:stretch/>
        </p:blipFill>
        <p:spPr>
          <a:xfrm>
            <a:off x="1496986" y="-14496"/>
            <a:ext cx="2117967" cy="191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58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harktop</dc:creator>
  <cp:lastModifiedBy>j harktop</cp:lastModifiedBy>
  <cp:revision>1</cp:revision>
  <dcterms:created xsi:type="dcterms:W3CDTF">2019-03-04T17:38:11Z</dcterms:created>
  <dcterms:modified xsi:type="dcterms:W3CDTF">2019-03-04T17:38:49Z</dcterms:modified>
</cp:coreProperties>
</file>