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40" d="100"/>
          <a:sy n="40" d="100"/>
        </p:scale>
        <p:origin x="1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93973F-781C-4256-90C2-A023590CEF8C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D721F-09CD-4B2B-8CBA-ACECDF1BA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01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November Black &amp; White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C8A5A-D755-4E7A-A11D-0605CD9A91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5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5CCA2-065C-4517-B88F-D78909467A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6D29B7-E8CC-4E0C-9BD2-65A37356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AD613-24F3-46A0-BC28-51EDE8554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AA4E-3322-46FD-97A9-8E0D23926D3A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2670A-12A8-450D-AC04-EF3AB90B5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2FFB5-F016-4AD2-8892-DBEDF3586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790E-6E3B-46AF-97CA-E390B1FDC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13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C1C49-3E4F-44FE-AE1A-1DCF7565D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6123FE-F229-4260-9EEE-3DFAEC17CD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872429-9916-4926-95BB-CA74C0463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AA4E-3322-46FD-97A9-8E0D23926D3A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DBA02E-AFE0-4AE5-A3FF-5803C7C94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14B8A5-C2C2-4C64-ACC5-682075D5F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790E-6E3B-46AF-97CA-E390B1FDC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68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5A7556-6AA2-46BE-BF50-51546ABEE5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EAAE89-B860-42F1-B0C4-CE35754231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EAB37-25D4-40DD-B826-FD5093299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AA4E-3322-46FD-97A9-8E0D23926D3A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5CE4F4-39A4-4424-A3D6-146429C53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916F0-AB2C-4271-9730-E7D18D352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790E-6E3B-46AF-97CA-E390B1FDC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3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3F993-B5FE-4F88-8B40-0AC5848B2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81E23-D312-4748-A057-BD042D4B1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7FA67-0B59-4D6F-BE83-BEEDC31D0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AA4E-3322-46FD-97A9-8E0D23926D3A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41615-DE98-4D37-8926-BD295D4EE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C74DC-A176-4063-A367-E17D98258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790E-6E3B-46AF-97CA-E390B1FDC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3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C9C9A-6920-421C-A959-67273EDA9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0B1150-6C32-40EB-9C38-CBF38D175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A5D6A4-7214-4200-B3F3-923C1CC6C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AA4E-3322-46FD-97A9-8E0D23926D3A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7EDCD-2990-4414-A3DF-DFED6800F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9A27B-E2E2-4384-81E3-1FB769F99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790E-6E3B-46AF-97CA-E390B1FDC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53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D0325-5440-4509-A298-88D7811A7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7A939-FD34-447A-8330-FAA312DD94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8D64E-797E-4A48-83E9-A6DE1AEA00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52CE31-00F7-4B41-8781-6E27BAEAD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AA4E-3322-46FD-97A9-8E0D23926D3A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5ECA8B-08A0-478A-9E0C-07C748FD2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C08BB-F0C6-4490-A714-542F91B20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790E-6E3B-46AF-97CA-E390B1FDC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31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CEC55-B32D-41FE-99C2-FCC4C4CF2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352AA-007B-4945-9305-09E7F3FAF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F9A1DF-4310-4207-9B2B-D6F872F782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AE1D61-A2D7-4354-A5CE-A5C3365780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0C5FA4-79D6-4887-983D-70965CF80C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83A3ED-A6BC-4B44-97E1-04AA628FC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AA4E-3322-46FD-97A9-8E0D23926D3A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E3B925-8B6A-4AF0-87FC-75584A7ED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E10276-B64C-4CA2-81E9-03C61604F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790E-6E3B-46AF-97CA-E390B1FDC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746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7ABC5-3680-4577-9DEB-CC7134C93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2827B1-8AFA-4E5B-A259-637960F92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AA4E-3322-46FD-97A9-8E0D23926D3A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2516DF-9031-41BA-8293-085CAA257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A06D12-FD89-40EB-9B7F-CBEFF4D13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790E-6E3B-46AF-97CA-E390B1FDC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28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997968-51CD-4436-B686-56DACCC11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AA4E-3322-46FD-97A9-8E0D23926D3A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5B996C-0C20-47F6-B596-4528F613B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DA753B-9356-4797-A1DC-0EBD75899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790E-6E3B-46AF-97CA-E390B1FDC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35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E4D19-2C13-4A86-B637-54D9EFDFB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A1E35-F944-41B6-B7D7-1280A1831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F3BBE4-19C4-4983-8142-6092E0F41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8501F3-00FD-462A-A6DF-9BAF0BC39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AA4E-3322-46FD-97A9-8E0D23926D3A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FFAA3A-821E-45B6-B57B-3818E321C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72027F-EDBE-4C7B-9951-516A6B555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790E-6E3B-46AF-97CA-E390B1FDC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7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534FB-9A22-458F-AF1E-60DA964C6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39A164-EB98-4C1E-AFB6-5CE79AB6F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0CB915-1D1A-4CCA-B653-1F0F12E4D8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768976-701D-40C2-9F41-81B18AA76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AA4E-3322-46FD-97A9-8E0D23926D3A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E6F4FA-837B-464E-BE36-C1EF06132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15A206-BA3C-4171-B2C8-2BDC1827A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790E-6E3B-46AF-97CA-E390B1FDC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51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679CA6-E1C5-4F43-8F33-B23F3CA7D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DC83A0-96AB-4BA0-A04B-2608A3DFDC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47B12F-D426-4C08-BF55-7375F0696D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BAA4E-3322-46FD-97A9-8E0D23926D3A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27B37-56C2-4E55-8B83-A585AA7150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5A28C-2D86-4D14-B8B3-A2197C0C5E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4790E-6E3B-46AF-97CA-E390B1FDC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56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8927204">
            <a:off x="7629628" y="673130"/>
            <a:ext cx="1618561" cy="4627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663091" y="178845"/>
            <a:ext cx="1496458" cy="132386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192013" y="1337820"/>
            <a:ext cx="3668617" cy="271015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ightning Bolt 7"/>
          <p:cNvSpPr/>
          <p:nvPr/>
        </p:nvSpPr>
        <p:spPr>
          <a:xfrm rot="1634112">
            <a:off x="7427271" y="233290"/>
            <a:ext cx="319489" cy="732583"/>
          </a:xfrm>
          <a:prstGeom prst="lightningBol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 rot="5400000">
            <a:off x="4052112" y="623379"/>
            <a:ext cx="311889" cy="562209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628233" y="160985"/>
            <a:ext cx="308472" cy="25885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162390" y="264396"/>
            <a:ext cx="308472" cy="25885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0832003">
            <a:off x="9762981" y="1169651"/>
            <a:ext cx="451692" cy="25338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9401331">
            <a:off x="5716491" y="1770758"/>
            <a:ext cx="451692" cy="25338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88634" y="786860"/>
            <a:ext cx="451692" cy="25338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19310675">
            <a:off x="5841050" y="-115839"/>
            <a:ext cx="451692" cy="25338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623191" y="516340"/>
            <a:ext cx="451692" cy="25338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19049662">
            <a:off x="5565024" y="2693694"/>
            <a:ext cx="451692" cy="25338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19190501">
            <a:off x="9207467" y="2048267"/>
            <a:ext cx="451692" cy="25338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18585259">
            <a:off x="7669067" y="2266451"/>
            <a:ext cx="451692" cy="25338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776471" y="1236194"/>
            <a:ext cx="451692" cy="25338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546576" y="684832"/>
            <a:ext cx="212690" cy="14456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210281" y="998371"/>
            <a:ext cx="212690" cy="14456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50806" t="37065" r="28060" b="25682"/>
          <a:stretch/>
        </p:blipFill>
        <p:spPr>
          <a:xfrm>
            <a:off x="1541724" y="11524"/>
            <a:ext cx="1845782" cy="1830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053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Hartkop</dc:creator>
  <cp:lastModifiedBy>Jill Hartkop</cp:lastModifiedBy>
  <cp:revision>1</cp:revision>
  <dcterms:created xsi:type="dcterms:W3CDTF">2019-11-19T20:37:54Z</dcterms:created>
  <dcterms:modified xsi:type="dcterms:W3CDTF">2019-11-19T20:38:33Z</dcterms:modified>
</cp:coreProperties>
</file>