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96538-AA81-448E-8C89-29D3E821A69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86520-EFDF-4348-9DE8-67CEA767D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5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February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3C26-7A81-409D-AB9C-5ACFFBA43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A3F96-AE35-447E-A2E2-2E2C12285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E2860-2C2D-4256-B23F-3745B409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556B8-F5E9-475A-A7E2-3A9B36E9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77F04-D5AB-47E7-B0F2-0879FABC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2179-286D-49B1-8258-4087F0DD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E1AA0-6552-4DBF-AF67-52D266D0E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6B259-003C-4C8B-B4F0-BE7E7E38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C7ADA-8758-47EE-B9B6-9A7EB064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F838B-E8FB-4956-BCC7-AD297F7A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6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C0062-647E-47B7-88AD-83EC26430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C20BD-E58E-434A-B7CD-AC9F41F30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51F20-D1FB-4C63-9A36-4D8B00DF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B12C5-4296-4BE1-8CDE-691FF201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14079-262E-4268-ABF0-D5997AD3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40D8-337E-4BB5-9C26-F2045762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E26ED-357F-4491-AF7B-E2A3A1237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4AADA-2A1D-43D4-A459-030207CF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1BC11-6D0A-43A6-9AC7-03EFF3FD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E7CE-51C4-49A0-B504-F86EB92E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7590-4D65-4519-996A-B52598AD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29FC9-356B-4EE7-8E52-F91ABC150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BCAB0-D583-42A1-9E42-FAC52261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1A1D1-2C25-4354-BDDD-7B9ED9F0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DAC97-BB00-4A72-B72F-7A4565AC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382A-66EF-4CA2-A414-ECF0DB71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E1771-5C40-471C-B58C-5B4F6BE7B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6013-507B-43DF-AE3E-AB5CE39D4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49DE2-6344-43AF-9E6A-B7CECD22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90E3B-ECD6-4D1B-ABA5-73860565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DF6AB-0E64-4F76-9F13-FCFCB0C5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5B94C-6194-4AF3-B190-81E22CED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28915-7F0E-49CC-81CB-868709D76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3C6D7-B901-4E4A-95CA-56E737DC1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2CADF-A26A-46CA-8EE8-FD10A741D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7C55B-7F41-49A8-B161-0748B72AD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EA72D-DED2-45AF-9079-636FECB1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C3462-714E-47A0-AA25-37E3128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04972-8CBB-4C08-8444-512DDC86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2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E4D5-E235-4090-B91D-DF5D5EB8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C67C2-6E4A-4A7F-B0A2-AB561991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35DCB-94CD-451A-A4F4-17CE59CF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EA9CB-CFA4-4835-9D1E-57C0B501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D1D6C-C6B2-4540-ADF9-8C9AA5AB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68E21-21CB-46DC-A939-E64E1075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98CBF-9998-4D30-BCAF-5CC73A55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FCFB3-9452-450A-B6D4-F5126BDC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1DB5C-35AF-45D6-B89B-F3E977AE3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FC9CA-98E9-46CB-9925-80B4DE74D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DA53C-69BC-43C6-AAB1-A4145DA0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26183-A002-4C89-BBDE-3EB23345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F2FB5-1731-46D8-B3D5-780B075B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2174-3AAF-4685-80A6-DF4A90AB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874C5A-5176-4F8B-A83D-467B1EA41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F27B7-43CC-4631-A223-011102D5E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EC442-4A95-41AE-A15C-DEB81321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3B3BC-DBC3-49D2-BF8E-5253E66F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57A36-69E9-4E7E-9209-38AFC9DE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C5F55-212F-4F84-AF65-6EE76E07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042DC-6BAF-4558-B403-AD7EC680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F943C-DE8B-4142-A6AE-5BD72D5DF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EF89-B37F-4A82-9FFE-6028CECD29D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BAD96-392F-413A-9864-CB7E5166B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66F01-0829-4733-B7B9-F6BB8F1BD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3FD0-363F-44D1-BE69-38EAE644A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5121238" y="110102"/>
            <a:ext cx="5497417" cy="4902506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7535993" y="1897140"/>
            <a:ext cx="1088834" cy="934597"/>
          </a:xfrm>
          <a:prstGeom prst="hear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6158135" y="1993509"/>
            <a:ext cx="1088834" cy="934597"/>
          </a:xfrm>
          <a:prstGeom prst="hear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8845062" y="3107936"/>
            <a:ext cx="660094" cy="534317"/>
          </a:xfrm>
          <a:prstGeom prst="hear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8153696" y="3225906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7837554" y="3611897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6709562" y="3582136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7297133" y="3375093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6301354" y="3225906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6998333" y="2981889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7669920" y="2981889"/>
            <a:ext cx="401198" cy="298374"/>
          </a:xfrm>
          <a:prstGeom prst="hear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8983106" y="1897139"/>
            <a:ext cx="570581" cy="390184"/>
          </a:xfrm>
          <a:prstGeom prst="hear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8974492" y="2502537"/>
            <a:ext cx="570581" cy="390184"/>
          </a:xfrm>
          <a:prstGeom prst="hear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20438313">
            <a:off x="8622342" y="623477"/>
            <a:ext cx="1718631" cy="278178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3225917">
            <a:off x="7197170" y="817572"/>
            <a:ext cx="1718631" cy="278178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964244">
            <a:off x="5639781" y="747831"/>
            <a:ext cx="1718631" cy="278178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7429750">
            <a:off x="4537574" y="1876221"/>
            <a:ext cx="1718631" cy="278178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4119" t="37702" r="30016" b="32633"/>
          <a:stretch/>
        </p:blipFill>
        <p:spPr>
          <a:xfrm>
            <a:off x="1530857" y="63826"/>
            <a:ext cx="2019757" cy="212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9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Hartkop</dc:creator>
  <cp:lastModifiedBy>Jill Hartkop</cp:lastModifiedBy>
  <cp:revision>1</cp:revision>
  <dcterms:created xsi:type="dcterms:W3CDTF">2020-02-07T21:44:51Z</dcterms:created>
  <dcterms:modified xsi:type="dcterms:W3CDTF">2020-02-07T21:46:16Z</dcterms:modified>
</cp:coreProperties>
</file>