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40" d="100"/>
          <a:sy n="40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55E30-9EFA-461C-9FF2-663FF7809B7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17879-A97F-4231-AC8B-2780EA67E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29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November Color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8A5A-D755-4E7A-A11D-0605CD9A91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61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AF73B-58F9-4782-B1B2-FF97B18C0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98DC75-5F57-43E8-B4E0-51D382DE8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C6999-BF90-4C66-BBD2-571500FB8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4619-8B5A-450E-B338-CCB561593521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4EA5E-7EC3-4853-9223-74DCC7A45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94330-2786-42BC-A461-40926C15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FB1-248C-4014-A2F8-4D7381010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9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7B2ED-1D25-41A9-B8A3-D4EAC2218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0BB37E-32DE-4CA6-A9BC-A9CB24B0C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9F765-8641-4609-9E88-87D942EF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4619-8B5A-450E-B338-CCB561593521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F736E-0074-4BA6-B3AE-94EAEA0BD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4E5E0-09BE-4D32-BB32-3B841AEF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FB1-248C-4014-A2F8-4D7381010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4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CD3EFF-5105-4D44-9647-1922182532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3DD581-9181-450B-88E8-6434B502A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DC3D6-4D95-4E90-BFD2-A8B9BB7F2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4619-8B5A-450E-B338-CCB561593521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4AD46-11E8-4312-8B59-7EC342D3A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B739A-3FDF-4F8A-82D4-D25063EDC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FB1-248C-4014-A2F8-4D7381010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1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B5B9-61F6-4786-9DD5-BADC4E91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31F1B-AA4C-46DE-A8EE-23CF67998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961BF-6FB9-47BA-B179-E9B3032DA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4619-8B5A-450E-B338-CCB561593521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50221-B43E-4031-9572-00D2B45B1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050B7-8389-4FB1-BFCE-273437848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FB1-248C-4014-A2F8-4D7381010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1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ED783-DBBE-42E1-AE6B-A5246BC6A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D0E68-E55F-4677-9E71-E13F39383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3128E-C00F-46CE-BC77-823F483B8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4619-8B5A-450E-B338-CCB561593521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F0637-978A-4834-89F2-6370DE619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598EC-92A1-46A9-AC32-A49E43B8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FB1-248C-4014-A2F8-4D7381010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9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C3349-1592-4AF6-9B84-33C81FC80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29300-E632-4D09-85D0-24F1FFCE9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FC587-1E84-443F-B4DC-418AFDD3E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1F837-C400-4F6C-AC13-CFF61890F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4619-8B5A-450E-B338-CCB561593521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4AC9D-B1CE-402F-93A7-EC98217BB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E4029-E041-4C76-B8B6-AAAD4C43E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FB1-248C-4014-A2F8-4D7381010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4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6299D-5A0B-485D-851E-9E5EB5640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33815-0960-4AB2-A678-897C10F66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15BBFA-556B-4F02-A8A2-46E165458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AF35EB-E39B-4BAC-AAEF-B87D16CE98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6EF307-DFED-48A1-A574-FFA8BC1703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095221-527F-4FE7-8D7D-DDC9405A3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4619-8B5A-450E-B338-CCB561593521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0BD95A-2FF2-4AC7-940E-5B9D60B2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0BA1A7-B74D-45C5-A576-E11C0634D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FB1-248C-4014-A2F8-4D7381010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8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2D91D-2E6D-4204-A804-D5D573B03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C8695-5A23-4056-8BC6-BA04FDA71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4619-8B5A-450E-B338-CCB561593521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2BFC59-00F7-4BB4-A18A-479F9159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FB82F-1E3E-4767-875B-FBD9A9B7E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FB1-248C-4014-A2F8-4D7381010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2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30CC5C-4BCA-48C1-B6DF-35B4AC4F9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4619-8B5A-450E-B338-CCB561593521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CAAC1A-9938-4DE4-BEEF-5D22DCBB2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B8E57C-775E-4352-9E53-EC9D0EF47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FB1-248C-4014-A2F8-4D7381010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1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71796-5414-4074-80EB-8C1A5C843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13DED-FE5D-49D0-BDAA-387AC6099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C7ADE-0F26-4D4B-9AF2-2CBEFD01B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96219-8112-44CA-9220-D85EAB3A4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4619-8B5A-450E-B338-CCB561593521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BE544-9F2E-4796-BC76-1150733B2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AB2F8-5C8E-492C-AC40-7ED4F747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FB1-248C-4014-A2F8-4D7381010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4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9FA9D-D9C9-4669-9333-A3F1A35D1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5D235D-3C74-4EAF-A9BC-56CD9D047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A18DD-9CCA-4F85-A0B7-5CC42A8AA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DDB605-54AF-4B3E-9BFD-AE6A3C642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4619-8B5A-450E-B338-CCB561593521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9CD3C-75CB-4682-9363-3DAE607E5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5920F-5914-46D3-95BF-5F11A8024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24FB1-248C-4014-A2F8-4D7381010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5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821E72-AE24-4A2B-8B48-9FEE36442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6B965-7338-4580-8473-EE0ED7509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BB6C0-EE05-4CB9-A143-D0B0EF5F4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94619-8B5A-450E-B338-CCB561593521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684B4-50F0-416E-B237-A6E419314A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7E036-8947-410F-AC53-83E48F8C3C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24FB1-248C-4014-A2F8-4D7381010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2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8927204">
            <a:off x="7629628" y="673130"/>
            <a:ext cx="1618561" cy="462709"/>
          </a:xfrm>
          <a:prstGeom prst="rect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63091" y="178845"/>
            <a:ext cx="1496458" cy="1323861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25173" y="1281314"/>
            <a:ext cx="3668617" cy="2710150"/>
          </a:xfrm>
          <a:prstGeom prst="ellipse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ghtning Bolt 6"/>
          <p:cNvSpPr/>
          <p:nvPr/>
        </p:nvSpPr>
        <p:spPr>
          <a:xfrm rot="1634112">
            <a:off x="7427271" y="233290"/>
            <a:ext cx="319489" cy="732583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>
            <a:off x="4535935" y="1476415"/>
            <a:ext cx="311889" cy="562209"/>
          </a:xfrm>
          <a:prstGeom prst="triangl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628233" y="160985"/>
            <a:ext cx="308472" cy="2588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162390" y="264396"/>
            <a:ext cx="308472" cy="25885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20832003">
            <a:off x="6403497" y="2281926"/>
            <a:ext cx="451692" cy="253387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9401331">
            <a:off x="9601312" y="1387097"/>
            <a:ext cx="451692" cy="253387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88634" y="786860"/>
            <a:ext cx="451692" cy="2533879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9310675">
            <a:off x="8165948" y="2051425"/>
            <a:ext cx="451692" cy="253387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623191" y="516340"/>
            <a:ext cx="451692" cy="253387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9049662">
            <a:off x="4024643" y="1847215"/>
            <a:ext cx="451692" cy="253387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9190501">
            <a:off x="9207467" y="2048267"/>
            <a:ext cx="451692" cy="2533879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8585259">
            <a:off x="2708206" y="1899488"/>
            <a:ext cx="451692" cy="2533879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76471" y="1236194"/>
            <a:ext cx="451692" cy="2533879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546576" y="684832"/>
            <a:ext cx="212690" cy="1445633"/>
          </a:xfrm>
          <a:prstGeom prst="rect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210281" y="998371"/>
            <a:ext cx="212690" cy="1445633"/>
          </a:xfrm>
          <a:prstGeom prst="rect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l="50806" t="37065" r="28060" b="25682"/>
          <a:stretch/>
        </p:blipFill>
        <p:spPr>
          <a:xfrm>
            <a:off x="1541724" y="11524"/>
            <a:ext cx="1845782" cy="183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150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Hartkop</dc:creator>
  <cp:lastModifiedBy>Jill Hartkop</cp:lastModifiedBy>
  <cp:revision>1</cp:revision>
  <dcterms:created xsi:type="dcterms:W3CDTF">2019-11-19T20:31:26Z</dcterms:created>
  <dcterms:modified xsi:type="dcterms:W3CDTF">2019-11-19T20:32:40Z</dcterms:modified>
</cp:coreProperties>
</file>