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BD6E-7752-4811-BAA1-DCC13852BB5C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B73557-0578-43E8-9136-E893B1843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696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March Black &amp; White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FC8A5A-D755-4E7A-A11D-0605CD9A91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71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62E05-83DD-4699-94A6-84CEA50A4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A07D8D-4899-449A-B59E-3D3E14CCB0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63C38-914B-4D9C-BD61-131DA095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ECBB-30A5-4E60-8377-B9CCE46E2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8C154-7AC1-452F-B6F2-353B3A90D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48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F192-2108-4A5F-A347-D6EF03298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18B1F5-7EE4-41FF-BEDF-53932C4B41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2C110-9B0F-43C5-9FDA-421105CB2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3C860-06F4-4A12-9033-4115B7E57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8C1018-F816-4B91-B770-A5584E69E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18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E59982-EDEA-4D4A-AB71-8572FCEAEF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5343CD-ACBA-4556-9F7B-FF6092DF4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F6D431-2E50-4864-BC62-0F6B0ED38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12B9E0-4FA0-40FE-8983-0CE575F04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3E915-8991-464D-B48C-650201222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117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E902-2E18-4C96-9A72-82FE67131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B62B4-DC0F-45FE-BABF-13C5AEB0C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612F6-A47E-4474-859D-440C6CCE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821D9D-A7B5-4C0A-BD0D-DB67E7916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0F787-6498-421D-B801-ABB80BE2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21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21C58-98D3-45C8-B974-94EB3214E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905B7-FCEE-4947-9E3E-7DADD421A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24FDE-DE44-429C-8DEA-F7A9B623B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FF008-BBE4-4B04-B6D0-C68B914B2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F994B-B7E4-4655-874D-6F6CA67A6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486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E433E-7C84-4F3D-8608-EE2988248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FE2A3-C671-4162-B3E1-7FFB7DB5E4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1FCC33-9DBF-4498-9624-771E4E8BDC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72520-8A0D-44F7-8397-79648E0D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5BCC8-AB74-473A-B1AE-6612096A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CA5D8-3602-4AE3-A7E6-7905F8DA7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215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EA44-37E7-4802-9175-469DD2080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E7D095-22DF-44B7-91D9-08AB45850D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91ADD-0C4F-417D-A953-AF1AA2924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7E617-C847-4FFC-B884-A893DFD4B3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F2C47-8FF3-4CC8-9BDF-E714BB2023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3867F6-D900-4BD2-84E1-5EF955B61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72C0EC-8C7D-4459-B401-F6FE6FC74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4A8D8B-87F5-4008-BC35-FF832ED93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87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29D30-2E10-458A-A392-CBB47EDEA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87F10B-2870-46E2-968D-F4ABC6DA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BA90C6-4673-4081-88F2-6240B6A4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13F869-C160-4F4E-8199-B3D5705D1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0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3CA45B-C55A-4FA4-BEE9-7A369FF4A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15D96C-B299-4791-B390-2DE997CBE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E0E11-6058-4B2D-B751-0A34AF15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4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1A6C56-0EF3-46E5-AE12-C52C29CD9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212A-8A43-4F5E-AE4D-CAF4B31833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5A0B8-1588-47AF-977F-2788D8E0B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B6ED39-3BCC-4B59-B2B5-E617997DF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28C2D-9934-41F7-869F-1CFEF94BA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A00CB-4C0F-45B7-856F-E35BDF16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7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92BFA-F924-403D-963A-99B361A21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912DE2-880E-4153-A584-CB49043BD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75CDC-1C43-43CA-AD74-0D2360F32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CC84C-1D0A-479A-A1A6-6301A576C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2AF134-8BC5-4B44-A434-1AE646E8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B2CFF6-518D-4993-8589-87133831C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20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C152D-2AF5-4D81-9504-D3D0F9C5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74FCE-E8FA-4FC2-94FA-A4E3E15D0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4464-4CFC-43A1-92C4-632AB6131C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A23F6-61AE-4077-987E-2690746C7619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AC242-D5EE-45EF-8F20-66BE3B0C4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0E750-3375-4B6E-B7CB-EA2FD0165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5DA6-08E1-4E90-BA71-A41A5501B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5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47948" y="3333338"/>
            <a:ext cx="9137914" cy="13513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gnetic Disk 5"/>
          <p:cNvSpPr/>
          <p:nvPr/>
        </p:nvSpPr>
        <p:spPr>
          <a:xfrm>
            <a:off x="2028022" y="3594200"/>
            <a:ext cx="4688597" cy="2820292"/>
          </a:xfrm>
          <a:prstGeom prst="flowChartMagneticDisk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77083" y="2153000"/>
            <a:ext cx="517793" cy="374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52825" y="1672928"/>
            <a:ext cx="517793" cy="3745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613032" y="463320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904816" y="3197385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536516" y="6238498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810648" y="379710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809403" y="607022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768038" y="463320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776137" y="4753920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59245" y="3933303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24001" y="542789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623210" y="377079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768039" y="3119779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633093" y="2972252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641191" y="5469301"/>
            <a:ext cx="1008043" cy="6389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Block Arc 21"/>
          <p:cNvSpPr/>
          <p:nvPr/>
        </p:nvSpPr>
        <p:spPr>
          <a:xfrm rot="20228727">
            <a:off x="3875642" y="2410700"/>
            <a:ext cx="4654631" cy="1663594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Block Arc 22"/>
          <p:cNvSpPr/>
          <p:nvPr/>
        </p:nvSpPr>
        <p:spPr>
          <a:xfrm rot="20228727">
            <a:off x="3870655" y="653468"/>
            <a:ext cx="4654631" cy="1663594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Block Arc 23"/>
          <p:cNvSpPr/>
          <p:nvPr/>
        </p:nvSpPr>
        <p:spPr>
          <a:xfrm rot="20228727">
            <a:off x="5586109" y="2286614"/>
            <a:ext cx="4654631" cy="1663594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Block Arc 24"/>
          <p:cNvSpPr/>
          <p:nvPr/>
        </p:nvSpPr>
        <p:spPr>
          <a:xfrm rot="20228727">
            <a:off x="5008422" y="1215705"/>
            <a:ext cx="4654631" cy="1663594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lock Arc 25"/>
          <p:cNvSpPr/>
          <p:nvPr/>
        </p:nvSpPr>
        <p:spPr>
          <a:xfrm rot="20228727">
            <a:off x="3584058" y="1708103"/>
            <a:ext cx="4654296" cy="1664208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Block Arc 26"/>
          <p:cNvSpPr/>
          <p:nvPr/>
        </p:nvSpPr>
        <p:spPr>
          <a:xfrm rot="20228727">
            <a:off x="2962885" y="1535821"/>
            <a:ext cx="4654631" cy="1663594"/>
          </a:xfrm>
          <a:prstGeom prst="blockArc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12-Point Star 27"/>
          <p:cNvSpPr/>
          <p:nvPr/>
        </p:nvSpPr>
        <p:spPr>
          <a:xfrm>
            <a:off x="8343779" y="99642"/>
            <a:ext cx="2198254" cy="2321866"/>
          </a:xfrm>
          <a:prstGeom prst="star1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51970" t="37065" r="29492" b="33164"/>
          <a:stretch/>
        </p:blipFill>
        <p:spPr>
          <a:xfrm>
            <a:off x="1496986" y="-14496"/>
            <a:ext cx="2117967" cy="191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924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harktop</dc:creator>
  <cp:lastModifiedBy>j harktop</cp:lastModifiedBy>
  <cp:revision>1</cp:revision>
  <dcterms:created xsi:type="dcterms:W3CDTF">2019-03-04T17:45:19Z</dcterms:created>
  <dcterms:modified xsi:type="dcterms:W3CDTF">2019-03-04T17:45:44Z</dcterms:modified>
</cp:coreProperties>
</file>