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E8B0E-C9B0-4E17-A3C9-0663E704746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29BD6-4520-4E10-956E-C080CCB3F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0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August 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8A5A-D755-4E7A-A11D-0605CD9A9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4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8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6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8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4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9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2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EB18-1166-4E1E-8AF2-4B22A5A6251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0781-801F-44C9-9EC0-B808B49AA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9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7504" y="1599705"/>
            <a:ext cx="9144000" cy="1492787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769009" y="897264"/>
            <a:ext cx="5805889" cy="33711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518331" y="287887"/>
            <a:ext cx="1753518" cy="201244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52792" y="500234"/>
            <a:ext cx="1443209" cy="14432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96007" y="2544614"/>
            <a:ext cx="902466" cy="87033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19484" y="250574"/>
            <a:ext cx="1443209" cy="14432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88256" y="843268"/>
            <a:ext cx="902466" cy="87033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212116" y="2236424"/>
            <a:ext cx="490708" cy="8152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54057" y="2236424"/>
            <a:ext cx="842791" cy="1156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448698" y="2988070"/>
            <a:ext cx="842791" cy="1156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758421" y="935769"/>
            <a:ext cx="842791" cy="1156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238067" y="2093002"/>
            <a:ext cx="842791" cy="1156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390112" y="2473431"/>
            <a:ext cx="7001220" cy="12897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621398" y="589962"/>
            <a:ext cx="253388" cy="2515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45474" t="36200" r="22842" b="22444"/>
          <a:stretch/>
        </p:blipFill>
        <p:spPr>
          <a:xfrm>
            <a:off x="1492044" y="-29807"/>
            <a:ext cx="2005160" cy="14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jhartkop</dc:creator>
  <cp:lastModifiedBy>jhartkop</cp:lastModifiedBy>
  <cp:revision>1</cp:revision>
  <dcterms:created xsi:type="dcterms:W3CDTF">2018-05-03T14:15:16Z</dcterms:created>
  <dcterms:modified xsi:type="dcterms:W3CDTF">2018-05-03T14:16:02Z</dcterms:modified>
</cp:coreProperties>
</file>