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1210F7-322A-4847-B191-8A628E97D5CD}" v="7" dt="2019-03-08T21:24:27.4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222757-3A11-4C24-A337-55377262C6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488" y="-397565"/>
            <a:ext cx="8060634" cy="793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886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hartkop</dc:creator>
  <cp:lastModifiedBy>j harktop</cp:lastModifiedBy>
  <cp:revision>6</cp:revision>
  <dcterms:created xsi:type="dcterms:W3CDTF">2013-07-15T20:26:40Z</dcterms:created>
  <dcterms:modified xsi:type="dcterms:W3CDTF">2019-03-08T21:28:57Z</dcterms:modified>
</cp:coreProperties>
</file>